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C52A1-DA7C-4C51-9D3A-A0D3E59CFEEC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E6FD7-AED5-454E-B60F-3B137CDB3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041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C52A1-DA7C-4C51-9D3A-A0D3E59CFEEC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E6FD7-AED5-454E-B60F-3B137CDB3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691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C52A1-DA7C-4C51-9D3A-A0D3E59CFEEC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E6FD7-AED5-454E-B60F-3B137CDB3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204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C52A1-DA7C-4C51-9D3A-A0D3E59CFEEC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E6FD7-AED5-454E-B60F-3B137CDB3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351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C52A1-DA7C-4C51-9D3A-A0D3E59CFEEC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E6FD7-AED5-454E-B60F-3B137CDB3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941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C52A1-DA7C-4C51-9D3A-A0D3E59CFEEC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E6FD7-AED5-454E-B60F-3B137CDB3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223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C52A1-DA7C-4C51-9D3A-A0D3E59CFEEC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E6FD7-AED5-454E-B60F-3B137CDB3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557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C52A1-DA7C-4C51-9D3A-A0D3E59CFEEC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E6FD7-AED5-454E-B60F-3B137CDB3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997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C52A1-DA7C-4C51-9D3A-A0D3E59CFEEC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E6FD7-AED5-454E-B60F-3B137CDB3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264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C52A1-DA7C-4C51-9D3A-A0D3E59CFEEC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E6FD7-AED5-454E-B60F-3B137CDB3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414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C52A1-DA7C-4C51-9D3A-A0D3E59CFEEC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E6FD7-AED5-454E-B60F-3B137CDB3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640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DC52A1-DA7C-4C51-9D3A-A0D3E59CFEEC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E6FD7-AED5-454E-B60F-3B137CDB3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548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Business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749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Terms to know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Plant</a:t>
            </a:r>
          </a:p>
          <a:p>
            <a:r>
              <a:rPr lang="en-US" dirty="0" smtClean="0"/>
              <a:t>Firm*</a:t>
            </a:r>
          </a:p>
          <a:p>
            <a:r>
              <a:rPr lang="en-US" dirty="0" smtClean="0"/>
              <a:t>Industry*</a:t>
            </a:r>
          </a:p>
          <a:p>
            <a:r>
              <a:rPr lang="en-US" dirty="0" smtClean="0"/>
              <a:t>Vertical Integration?</a:t>
            </a:r>
          </a:p>
          <a:p>
            <a:r>
              <a:rPr lang="en-US" dirty="0" smtClean="0"/>
              <a:t>Horizontal Integration?</a:t>
            </a:r>
          </a:p>
          <a:p>
            <a:r>
              <a:rPr lang="en-US" dirty="0" smtClean="0"/>
              <a:t>Conglomerate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090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Sole Proprietorship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Benefits?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Problems?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751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Partnerships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Benefits?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Costs?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725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Limited Liability Partnerships/companies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When and Why were they created?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Benefit?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Problem?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313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Corporation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it?</a:t>
            </a:r>
          </a:p>
          <a:p>
            <a:r>
              <a:rPr lang="en-US" dirty="0" smtClean="0"/>
              <a:t>Incorporating how’s it done?</a:t>
            </a:r>
          </a:p>
          <a:p>
            <a:endParaRPr lang="en-US" dirty="0"/>
          </a:p>
          <a:p>
            <a:r>
              <a:rPr lang="en-US" dirty="0" smtClean="0"/>
              <a:t>Benefits?</a:t>
            </a:r>
          </a:p>
          <a:p>
            <a:r>
              <a:rPr lang="en-US" dirty="0" smtClean="0"/>
              <a:t>Problems?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915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Corporations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Corporate Certificate and Rules</a:t>
            </a:r>
          </a:p>
          <a:p>
            <a:r>
              <a:rPr lang="en-US" dirty="0" smtClean="0"/>
              <a:t>Shareholders</a:t>
            </a:r>
          </a:p>
          <a:p>
            <a:r>
              <a:rPr lang="en-US" dirty="0" smtClean="0"/>
              <a:t>Board members</a:t>
            </a:r>
          </a:p>
          <a:p>
            <a:r>
              <a:rPr lang="en-US" dirty="0" smtClean="0"/>
              <a:t>Officers</a:t>
            </a:r>
          </a:p>
          <a:p>
            <a:r>
              <a:rPr lang="en-US" dirty="0" smtClean="0"/>
              <a:t>Profits?</a:t>
            </a:r>
            <a:r>
              <a:rPr lang="en-US" dirty="0"/>
              <a:t> </a:t>
            </a:r>
            <a:r>
              <a:rPr lang="en-US" dirty="0" smtClean="0"/>
              <a:t>Dividends?</a:t>
            </a:r>
          </a:p>
          <a:p>
            <a:r>
              <a:rPr lang="en-US" dirty="0" smtClean="0"/>
              <a:t>Borrowing versus Capitalization?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42067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7"/>
            <a:ext cx="8229600" cy="831273"/>
          </a:xfrm>
        </p:spPr>
        <p:txBody>
          <a:bodyPr/>
          <a:lstStyle/>
          <a:p>
            <a:r>
              <a:rPr lang="en-US" dirty="0" smtClean="0"/>
              <a:t>And…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382000" cy="6019800"/>
          </a:xfrm>
        </p:spPr>
        <p:txBody>
          <a:bodyPr>
            <a:normAutofit/>
          </a:bodyPr>
          <a:lstStyle/>
          <a:p>
            <a:r>
              <a:rPr lang="en-US" dirty="0" smtClean="0"/>
              <a:t>Closely held Corporation?</a:t>
            </a:r>
          </a:p>
          <a:p>
            <a:r>
              <a:rPr lang="en-US" dirty="0" smtClean="0"/>
              <a:t>Sub-S Corporation</a:t>
            </a:r>
          </a:p>
          <a:p>
            <a:r>
              <a:rPr lang="en-US" dirty="0" smtClean="0"/>
              <a:t>Principal Agency problem</a:t>
            </a:r>
          </a:p>
          <a:p>
            <a:pPr lvl="1"/>
            <a:r>
              <a:rPr lang="en-US" dirty="0" smtClean="0"/>
              <a:t>When and where does it occur?</a:t>
            </a:r>
          </a:p>
          <a:p>
            <a:pPr lvl="1"/>
            <a:r>
              <a:rPr lang="en-US" dirty="0" smtClean="0"/>
              <a:t>How can one try to ameliorate its negative impact?</a:t>
            </a:r>
          </a:p>
          <a:p>
            <a:r>
              <a:rPr lang="en-US" dirty="0" smtClean="0"/>
              <a:t>What’s a Business worth?</a:t>
            </a:r>
          </a:p>
          <a:p>
            <a:pPr lvl="1"/>
            <a:r>
              <a:rPr lang="en-US" dirty="0" smtClean="0"/>
              <a:t>Good Will?</a:t>
            </a:r>
          </a:p>
          <a:p>
            <a:r>
              <a:rPr lang="en-US" dirty="0" smtClean="0"/>
              <a:t>What’s the Stock Market? Dow Jones, S&amp;P?</a:t>
            </a:r>
          </a:p>
          <a:p>
            <a:r>
              <a:rPr lang="en-US" dirty="0" smtClean="0"/>
              <a:t>Why isn’t the stock market officially part  of the measurement of our economy?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9640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022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132</Words>
  <Application>Microsoft Office PowerPoint</Application>
  <PresentationFormat>On-screen Show (4:3)</PresentationFormat>
  <Paragraphs>47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Business</vt:lpstr>
      <vt:lpstr>Terms to know</vt:lpstr>
      <vt:lpstr>Sole Proprietorship</vt:lpstr>
      <vt:lpstr>Partnerships</vt:lpstr>
      <vt:lpstr>Limited Liability Partnerships/companies</vt:lpstr>
      <vt:lpstr>Corporation</vt:lpstr>
      <vt:lpstr>Corporations</vt:lpstr>
      <vt:lpstr>And…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</dc:title>
  <dc:creator>Local User</dc:creator>
  <cp:lastModifiedBy>Local User</cp:lastModifiedBy>
  <cp:revision>3</cp:revision>
  <dcterms:created xsi:type="dcterms:W3CDTF">2011-10-19T11:01:16Z</dcterms:created>
  <dcterms:modified xsi:type="dcterms:W3CDTF">2011-10-19T11:41:30Z</dcterms:modified>
</cp:coreProperties>
</file>